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4" r:id="rId9"/>
    <p:sldId id="265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6DBA-4D0E-4400-BF95-3C5D3D082E4D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C2D4-2497-49B2-B67C-00B087201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3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C2D4-2497-49B2-B67C-00B087201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34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C2D4-2497-49B2-B67C-00B0872014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6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E1C07-9F7F-43EC-9213-1341ECC8FA14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8LxxhGjfU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21.03.2019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Инспирација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добијеш неку нову идеју, да нешто ново урадиш или направиш.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886200"/>
            <a:ext cx="4724400" cy="2754447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486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0920" y="4340093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вратиш назад, кликни овде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3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Грамофон: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уређај који се у прошлости користио за снимање и слушање музике.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594779"/>
            <a:ext cx="3886200" cy="39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86600" y="390953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вратиш назад, кликни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овде: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39000" y="483286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3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1143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Боја и звук</a:t>
            </a:r>
            <a:endParaRPr lang="en-US" sz="6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76400" y="302359"/>
            <a:ext cx="6019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Боја и звук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ти нека реч буде  исписана другом бојом, кликни на њу да сазнаш више! На питања која су обележена стрелицом одговори усмено.  Пажљиво читај и потруди се да испуниш задатке које си добио. Када их завршиш, сликај рад и пошаљи својој учитељици. </a:t>
            </a:r>
          </a:p>
          <a:p>
            <a:pPr algn="just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6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just">
              <a:buNone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је била </a:t>
            </a:r>
            <a:r>
              <a:rPr lang="sr-Cyrl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инспирација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 уметника. Под утицајем музике, уметници су стварали необичне слике пуне различитих боја и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облика. Некада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музика слушала са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грамофона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којим ситуацијама волиш да слушаш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музику?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Волиш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нешто да радиш уз музику?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324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19200"/>
            <a:ext cx="3646170" cy="32769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416419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798" y="41148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Слике које приказују како уметници  замишљају музику.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95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Пабло Пикасо, </a:t>
            </a:r>
            <a:r>
              <a:rPr lang="sr-Cyrl-RS" i="1" dirty="0" smtClean="0"/>
              <a:t>Три музичара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68046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Војо Станић</a:t>
            </a:r>
            <a:r>
              <a:rPr lang="sr-Cyrl-RS" i="1" dirty="0" smtClean="0"/>
              <a:t>, Џез хотела Бока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2788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75" y="1761530"/>
            <a:ext cx="5124450" cy="3239975"/>
          </a:xfrm>
        </p:spPr>
      </p:pic>
      <p:sp>
        <p:nvSpPr>
          <p:cNvPr id="6" name="TextBox 5"/>
          <p:cNvSpPr txBox="1"/>
          <p:nvPr/>
        </p:nvSpPr>
        <p:spPr>
          <a:xfrm>
            <a:off x="2209800" y="5105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Василиј Кадински, 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838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овој слици, уметник је користио црвену, плаву и жуту боју. Мешањем тих боја, добио је нове боје.</a:t>
            </a:r>
          </a:p>
          <a:p>
            <a:endParaRPr lang="sr-Cyrl-R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715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ти се допада ова слика?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мислиш шта приказује ова слика?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Осим боја какве линије препознајеш?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819400"/>
            <a:ext cx="3040657" cy="3475037"/>
          </a:xfr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који ти је потребан за рад:</a:t>
            </a:r>
          </a:p>
          <a:p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 блока број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одене боје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рна темпера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166" y="21021"/>
            <a:ext cx="9186166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04800"/>
            <a:ext cx="7239000" cy="6019800"/>
          </a:xfrm>
        </p:spPr>
        <p:txBody>
          <a:bodyPr>
            <a:normAutofit fontScale="92500" lnSpcReduction="10000"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Твој следећи  задатак јесте да кликнеш овде:</a:t>
            </a:r>
          </a:p>
          <a:p>
            <a:pPr marL="4572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www.youtube.com/watch?v=dh8LxxhGjfU</a:t>
            </a:r>
            <a:endParaRPr lang="en-US" sz="2400" dirty="0" smtClean="0"/>
          </a:p>
          <a:p>
            <a:pPr marL="45720" indent="0">
              <a:buNone/>
            </a:pPr>
            <a:endParaRPr lang="sr-Cyrl-RS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Затворених очију слушај ову композицију и на листу папира из блока, повлачи линије дрвеном оловком  на начин како доживљаваш ову музику. </a:t>
            </a:r>
          </a:p>
          <a:p>
            <a:pPr marL="4572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Маштај, покушај да оживиш  музику коју слушаш,  да замислиш боје, облике и створиш нове слике. </a:t>
            </a:r>
          </a:p>
          <a:p>
            <a:pPr marL="4572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Отвори очи и видећеш линије, обој  различитим воденим бојама облике које си добио и црном темпером подебљај неке линије. </a:t>
            </a:r>
          </a:p>
          <a:p>
            <a:pPr marL="4572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Добићеш дивно дело и твој доживљај музике!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" y="-22861"/>
            <a:ext cx="9174480" cy="6880861"/>
          </a:xfrm>
        </p:spPr>
      </p:pic>
      <p:sp>
        <p:nvSpPr>
          <p:cNvPr id="5" name="TextBox 4"/>
          <p:cNvSpPr txBox="1"/>
          <p:nvPr/>
        </p:nvSpPr>
        <p:spPr>
          <a:xfrm>
            <a:off x="685800" y="9906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завршиш, сликај  рад и пошаљи својој учитељици.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6172200"/>
            <a:ext cx="338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Јасна Петрашиновић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358</Words>
  <Application>Microsoft Office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22</cp:revision>
  <dcterms:created xsi:type="dcterms:W3CDTF">2020-03-17T20:17:52Z</dcterms:created>
  <dcterms:modified xsi:type="dcterms:W3CDTF">2020-03-21T20:05:44Z</dcterms:modified>
</cp:coreProperties>
</file>